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050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EC2C7-198A-489F-B9B1-7B2D7D080BD8}" type="datetimeFigureOut">
              <a:rPr lang="en-US" smtClean="0"/>
              <a:t>5/10/2013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BA6FB-ED11-448C-92C8-8D8E9ED6A925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71406"/>
            <a:ext cx="6650782" cy="900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357159"/>
            <a:ext cx="6357982" cy="56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357158"/>
            <a:ext cx="635798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14282"/>
            <a:ext cx="642942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142876"/>
            <a:ext cx="6786586" cy="892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500034"/>
            <a:ext cx="5786478" cy="771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428596"/>
            <a:ext cx="6286544" cy="59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642910"/>
            <a:ext cx="6429420" cy="742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214282"/>
            <a:ext cx="6572295" cy="850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428596"/>
            <a:ext cx="664371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285720"/>
            <a:ext cx="6215106" cy="771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285720"/>
            <a:ext cx="6572296" cy="67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bb.idage</dc:creator>
  <cp:lastModifiedBy>bb.idage</cp:lastModifiedBy>
  <cp:revision>5</cp:revision>
  <dcterms:created xsi:type="dcterms:W3CDTF">2013-05-10T09:24:23Z</dcterms:created>
  <dcterms:modified xsi:type="dcterms:W3CDTF">2013-05-10T09:44:01Z</dcterms:modified>
</cp:coreProperties>
</file>